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298" r:id="rId3"/>
    <p:sldId id="284" r:id="rId4"/>
    <p:sldId id="300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508FC-860B-461C-AF50-2FBB93E08B56}" type="datetimeFigureOut">
              <a:rPr lang="en-US" smtClean="0"/>
              <a:t>07-Sep-13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CC762-D8BE-4AAF-8E6E-B08E9E35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86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CC762-D8BE-4AAF-8E6E-B08E9E3536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4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1CF95-676D-4EAC-A6CA-AB6A10820D14}" type="datetimeFigureOut">
              <a:rPr lang="en-US" smtClean="0"/>
              <a:pPr/>
              <a:t>07-Sep-13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D342-7381-42FA-BE2B-7FDDAAE89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soulpreaching.com/wordpress/wp-content/uploads/2010/12/bib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709604" cy="7467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663575"/>
            <a:ext cx="9372601" cy="1470025"/>
          </a:xfrm>
        </p:spPr>
        <p:txBody>
          <a:bodyPr>
            <a:noAutofit/>
          </a:bodyPr>
          <a:lstStyle/>
          <a:p>
            <a:pPr rtl="1"/>
            <a:r>
              <a:rPr lang="ar-LB" sz="4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الحرب الروحيّة: </a:t>
            </a:r>
            <a:r>
              <a:rPr lang="ar-LB" sz="4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كيف يمكن أن تنتصر؟</a:t>
            </a:r>
            <a:endParaRPr lang="en-US" sz="48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14600"/>
            <a:ext cx="7162800" cy="1752600"/>
          </a:xfrm>
        </p:spPr>
        <p:txBody>
          <a:bodyPr>
            <a:normAutofit/>
          </a:bodyPr>
          <a:lstStyle/>
          <a:p>
            <a:pPr rtl="1"/>
            <a:r>
              <a:rPr lang="ar-LB" sz="6600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أف 6: 10-11</a:t>
            </a:r>
            <a:endParaRPr lang="ar-LB" sz="6600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070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soulpreaching.com/wordpress/wp-content/uploads/2010/12/bi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63077" y="0"/>
            <a:ext cx="10572681" cy="115824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153400" cy="1752600"/>
          </a:xfrm>
        </p:spPr>
        <p:txBody>
          <a:bodyPr>
            <a:noAutofit/>
          </a:bodyPr>
          <a:lstStyle/>
          <a:p>
            <a:pPr rtl="1"/>
            <a:r>
              <a:rPr lang="ar-LB" sz="5400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2057400"/>
            <a:ext cx="8686800" cy="2438400"/>
          </a:xfrm>
        </p:spPr>
        <p:txBody>
          <a:bodyPr>
            <a:noAutofit/>
          </a:bodyPr>
          <a:lstStyle/>
          <a:p>
            <a:pPr rtl="1">
              <a:tabLst>
                <a:tab pos="735013" algn="l"/>
              </a:tabLst>
            </a:pPr>
            <a:r>
              <a:rPr lang="ar-LB" sz="5400" b="1" dirty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10أَخِيراً يَا إِخْوَتِي تَقَوُّوا فِي الرَّبِّ وَفِي شِدَّةِ قُوَّتِهِ. 11الْبَسُوا سِلاَحَ اللهِ الْكَامِلَ لِكَيْ تَقْدِرُوا أَنْ تَثْبُتُوا ضِدَّ مَكَايِدِ إِبْلِيسَ</a:t>
            </a:r>
            <a:r>
              <a:rPr lang="ar-LB" sz="54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.</a:t>
            </a:r>
            <a:endParaRPr lang="ar-LB" sz="54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87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soulpreaching.com/wordpress/wp-content/uploads/2010/12/bi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09605" cy="9067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81534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1</a:t>
            </a:r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. إعتمد على قوّة الرّب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302603"/>
            <a:ext cx="7086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 أمام التجربة عليك أن: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2348753"/>
            <a:ext cx="7086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 * تدرك بأن المسيح حاضر لينصرك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3360003"/>
            <a:ext cx="7086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 * تدرك بأن الروح القدس معك ليعينك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343400"/>
            <a:ext cx="7086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* تلتجأ إلى الرّب وتتحصّن به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096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2" grpId="0" animBg="1"/>
      <p:bldP spid="13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soulpreaching.com/wordpress/wp-content/uploads/2010/12/bi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709605" cy="9067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9600" y="304800"/>
            <a:ext cx="7086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عندما تأتي التجربة</a:t>
            </a:r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1295400"/>
            <a:ext cx="6705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1. اعلن عن حاجتك إلى الرّب للنصرة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209800"/>
            <a:ext cx="6705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2. اعلن عن رغبتك القلبيّة للنصرة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3124200"/>
            <a:ext cx="6705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3. اعلن ثقتك بقدرة الرّب العظيمة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038600"/>
            <a:ext cx="6705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4. اتحد بالرّب وأختبر حضوره ونصرته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4953000"/>
            <a:ext cx="6705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5. احتفل بالنصرة 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5867400"/>
            <a:ext cx="67056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6. استعد للمعركة التالية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749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7" grpId="0" animBg="1"/>
      <p:bldP spid="9" grpId="0" animBg="1"/>
      <p:bldP spid="10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soulpreaching.com/wordpress/wp-content/uploads/2010/12/bi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09605" cy="9067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81534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2. إلبس سلاح الله الكامل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302603"/>
            <a:ext cx="76200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 (1) هناك أمر إلهي أن نلبس سلاح الله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2348753"/>
            <a:ext cx="76200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 (2) هناك أدوات عمليّة تساعد على النصرة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360003"/>
            <a:ext cx="76200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 (3) هناك دور أساسي للمؤمن في النصرة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4343400"/>
            <a:ext cx="762000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sz="4800" b="1" dirty="0" smtClean="0">
                <a:latin typeface="Traditional Arabic" pitchFamily="18" charset="-78"/>
                <a:cs typeface="Traditional Arabic" pitchFamily="18" charset="-78"/>
              </a:rPr>
              <a:t> (4) هناك نتيجة حتميّة لجدية المؤمن</a:t>
            </a:r>
            <a:endParaRPr lang="en-US" sz="4800" b="1" dirty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752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2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157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الحرب الروحيّة: كيف يمكن أن تنتصر؟</vt:lpstr>
      <vt:lpstr>10أَخِيراً يَا إِخْوَتِي تَقَوُّوا فِي الرَّبِّ وَفِي شِدَّةِ قُوَّتِهِ. 11الْبَسُوا سِلاَحَ اللهِ الْكَامِلَ لِكَيْ تَقْدِرُوا أَنْ تَثْبُتُوا ضِدَّ مَكَايِدِ إِبْلِيسَ.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الدعوة العليا لخدمة الإنجيل</dc:title>
  <dc:creator>RAY</dc:creator>
  <cp:lastModifiedBy>RAM</cp:lastModifiedBy>
  <cp:revision>106</cp:revision>
  <dcterms:created xsi:type="dcterms:W3CDTF">2011-08-05T10:16:21Z</dcterms:created>
  <dcterms:modified xsi:type="dcterms:W3CDTF">2013-09-07T20:17:45Z</dcterms:modified>
</cp:coreProperties>
</file>