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82" r:id="rId2"/>
    <p:sldId id="298" r:id="rId3"/>
    <p:sldId id="284"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3" d="100"/>
          <a:sy n="53" d="100"/>
        </p:scale>
        <p:origin x="-1560" y="-4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3508FC-860B-461C-AF50-2FBB93E08B56}" type="datetimeFigureOut">
              <a:rPr lang="en-US" smtClean="0"/>
              <a:t>31-Aug-13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6CC762-D8BE-4AAF-8E6E-B08E9E353693}" type="slidenum">
              <a:rPr lang="en-US" smtClean="0"/>
              <a:t>‹#›</a:t>
            </a:fld>
            <a:endParaRPr lang="en-US"/>
          </a:p>
        </p:txBody>
      </p:sp>
    </p:spTree>
    <p:extLst>
      <p:ext uri="{BB962C8B-B14F-4D97-AF65-F5344CB8AC3E}">
        <p14:creationId xmlns:p14="http://schemas.microsoft.com/office/powerpoint/2010/main" val="1415686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6CC762-D8BE-4AAF-8E6E-B08E9E353693}" type="slidenum">
              <a:rPr lang="en-US" smtClean="0"/>
              <a:t>1</a:t>
            </a:fld>
            <a:endParaRPr lang="en-US"/>
          </a:p>
        </p:txBody>
      </p:sp>
    </p:spTree>
    <p:extLst>
      <p:ext uri="{BB962C8B-B14F-4D97-AF65-F5344CB8AC3E}">
        <p14:creationId xmlns:p14="http://schemas.microsoft.com/office/powerpoint/2010/main" val="29682476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EA1CF95-676D-4EAC-A6CA-AB6A10820D14}" type="datetimeFigureOut">
              <a:rPr lang="en-US" smtClean="0"/>
              <a:pPr/>
              <a:t>31-Aug-13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1FD342-7381-42FA-BE2B-7FDDAAE893D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A1CF95-676D-4EAC-A6CA-AB6A10820D14}" type="datetimeFigureOut">
              <a:rPr lang="en-US" smtClean="0"/>
              <a:pPr/>
              <a:t>31-Aug-13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1FD342-7381-42FA-BE2B-7FDDAAE893D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A1CF95-676D-4EAC-A6CA-AB6A10820D14}" type="datetimeFigureOut">
              <a:rPr lang="en-US" smtClean="0"/>
              <a:pPr/>
              <a:t>31-Aug-13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1FD342-7381-42FA-BE2B-7FDDAAE893D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A1CF95-676D-4EAC-A6CA-AB6A10820D14}" type="datetimeFigureOut">
              <a:rPr lang="en-US" smtClean="0"/>
              <a:pPr/>
              <a:t>31-Aug-13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1FD342-7381-42FA-BE2B-7FDDAAE893D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EA1CF95-676D-4EAC-A6CA-AB6A10820D14}" type="datetimeFigureOut">
              <a:rPr lang="en-US" smtClean="0"/>
              <a:pPr/>
              <a:t>31-Aug-13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1FD342-7381-42FA-BE2B-7FDDAAE893D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EA1CF95-676D-4EAC-A6CA-AB6A10820D14}" type="datetimeFigureOut">
              <a:rPr lang="en-US" smtClean="0"/>
              <a:pPr/>
              <a:t>31-Aug-13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1FD342-7381-42FA-BE2B-7FDDAAE893D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EA1CF95-676D-4EAC-A6CA-AB6A10820D14}" type="datetimeFigureOut">
              <a:rPr lang="en-US" smtClean="0"/>
              <a:pPr/>
              <a:t>31-Aug-13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1FD342-7381-42FA-BE2B-7FDDAAE893D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EA1CF95-676D-4EAC-A6CA-AB6A10820D14}" type="datetimeFigureOut">
              <a:rPr lang="en-US" smtClean="0"/>
              <a:pPr/>
              <a:t>31-Aug-13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1FD342-7381-42FA-BE2B-7FDDAAE893D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A1CF95-676D-4EAC-A6CA-AB6A10820D14}" type="datetimeFigureOut">
              <a:rPr lang="en-US" smtClean="0"/>
              <a:pPr/>
              <a:t>31-Aug-13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1FD342-7381-42FA-BE2B-7FDDAAE893D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A1CF95-676D-4EAC-A6CA-AB6A10820D14}" type="datetimeFigureOut">
              <a:rPr lang="en-US" smtClean="0"/>
              <a:pPr/>
              <a:t>31-Aug-13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1FD342-7381-42FA-BE2B-7FDDAAE893D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A1CF95-676D-4EAC-A6CA-AB6A10820D14}" type="datetimeFigureOut">
              <a:rPr lang="en-US" smtClean="0"/>
              <a:pPr/>
              <a:t>31-Aug-13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1FD342-7381-42FA-BE2B-7FDDAAE893D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A1CF95-676D-4EAC-A6CA-AB6A10820D14}" type="datetimeFigureOut">
              <a:rPr lang="en-US" smtClean="0"/>
              <a:pPr/>
              <a:t>31-Aug-13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1FD342-7381-42FA-BE2B-7FDDAAE893D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cdn.soulpreaching.com/wordpress/wp-content/uploads/2010/12/bible.jpg"/>
          <p:cNvPicPr>
            <a:picLocks noChangeAspect="1" noChangeArrowheads="1"/>
          </p:cNvPicPr>
          <p:nvPr/>
        </p:nvPicPr>
        <p:blipFill>
          <a:blip r:embed="rId3"/>
          <a:srcRect/>
          <a:stretch>
            <a:fillRect/>
          </a:stretch>
        </p:blipFill>
        <p:spPr bwMode="auto">
          <a:xfrm>
            <a:off x="0" y="0"/>
            <a:ext cx="9709604" cy="7467600"/>
          </a:xfrm>
          <a:prstGeom prst="rect">
            <a:avLst/>
          </a:prstGeom>
          <a:noFill/>
        </p:spPr>
      </p:pic>
      <p:sp>
        <p:nvSpPr>
          <p:cNvPr id="2" name="Title 1"/>
          <p:cNvSpPr>
            <a:spLocks noGrp="1"/>
          </p:cNvSpPr>
          <p:nvPr>
            <p:ph type="ctrTitle"/>
          </p:nvPr>
        </p:nvSpPr>
        <p:spPr>
          <a:xfrm>
            <a:off x="152399" y="663575"/>
            <a:ext cx="9372601" cy="1470025"/>
          </a:xfrm>
        </p:spPr>
        <p:txBody>
          <a:bodyPr>
            <a:noAutofit/>
          </a:bodyPr>
          <a:lstStyle/>
          <a:p>
            <a:pPr rtl="1"/>
            <a:r>
              <a:rPr lang="ar-LB" sz="4800" b="1" dirty="0" smtClean="0">
                <a:solidFill>
                  <a:schemeClr val="bg1"/>
                </a:solidFill>
                <a:latin typeface="Traditional Arabic" pitchFamily="18" charset="-78"/>
                <a:cs typeface="Traditional Arabic" pitchFamily="18" charset="-78"/>
              </a:rPr>
              <a:t>الحرب الروحيّة: كيف تحدث؟</a:t>
            </a:r>
            <a:endParaRPr lang="en-US" sz="4800" b="1" dirty="0">
              <a:solidFill>
                <a:schemeClr val="bg1"/>
              </a:solidFill>
              <a:latin typeface="Traditional Arabic" pitchFamily="18" charset="-78"/>
              <a:cs typeface="Traditional Arabic" pitchFamily="18" charset="-78"/>
            </a:endParaRPr>
          </a:p>
        </p:txBody>
      </p:sp>
      <p:sp>
        <p:nvSpPr>
          <p:cNvPr id="3" name="Subtitle 2"/>
          <p:cNvSpPr>
            <a:spLocks noGrp="1"/>
          </p:cNvSpPr>
          <p:nvPr>
            <p:ph type="subTitle" idx="1"/>
          </p:nvPr>
        </p:nvSpPr>
        <p:spPr>
          <a:xfrm>
            <a:off x="609600" y="2514600"/>
            <a:ext cx="7162800" cy="1752600"/>
          </a:xfrm>
        </p:spPr>
        <p:txBody>
          <a:bodyPr>
            <a:normAutofit/>
          </a:bodyPr>
          <a:lstStyle/>
          <a:p>
            <a:pPr rtl="1"/>
            <a:r>
              <a:rPr lang="ar-LB" sz="6600" dirty="0" smtClean="0">
                <a:solidFill>
                  <a:schemeClr val="bg1"/>
                </a:solidFill>
                <a:latin typeface="Traditional Arabic" pitchFamily="18" charset="-78"/>
                <a:cs typeface="Traditional Arabic" pitchFamily="18" charset="-78"/>
              </a:rPr>
              <a:t>أف </a:t>
            </a:r>
            <a:r>
              <a:rPr lang="ar-LB" sz="6600" dirty="0" smtClean="0">
                <a:solidFill>
                  <a:schemeClr val="bg1"/>
                </a:solidFill>
                <a:latin typeface="Traditional Arabic" pitchFamily="18" charset="-78"/>
                <a:cs typeface="Traditional Arabic" pitchFamily="18" charset="-78"/>
              </a:rPr>
              <a:t>6: 10-12</a:t>
            </a:r>
            <a:endParaRPr lang="ar-LB" sz="6600" dirty="0" smtClean="0">
              <a:solidFill>
                <a:schemeClr val="bg1"/>
              </a:solidFill>
              <a:latin typeface="Traditional Arabic" pitchFamily="18" charset="-78"/>
              <a:cs typeface="Traditional Arabic" pitchFamily="18" charset="-78"/>
            </a:endParaRPr>
          </a:p>
        </p:txBody>
      </p:sp>
    </p:spTree>
    <p:extLst>
      <p:ext uri="{BB962C8B-B14F-4D97-AF65-F5344CB8AC3E}">
        <p14:creationId xmlns:p14="http://schemas.microsoft.com/office/powerpoint/2010/main" val="5807046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cdn.soulpreaching.com/wordpress/wp-content/uploads/2010/12/bible.jpg"/>
          <p:cNvPicPr>
            <a:picLocks noChangeAspect="1" noChangeArrowheads="1"/>
          </p:cNvPicPr>
          <p:nvPr/>
        </p:nvPicPr>
        <p:blipFill>
          <a:blip r:embed="rId2"/>
          <a:srcRect/>
          <a:stretch>
            <a:fillRect/>
          </a:stretch>
        </p:blipFill>
        <p:spPr bwMode="auto">
          <a:xfrm>
            <a:off x="-863077" y="0"/>
            <a:ext cx="10572681" cy="11582400"/>
          </a:xfrm>
          <a:prstGeom prst="rect">
            <a:avLst/>
          </a:prstGeom>
          <a:noFill/>
        </p:spPr>
      </p:pic>
      <p:sp>
        <p:nvSpPr>
          <p:cNvPr id="3" name="Subtitle 2"/>
          <p:cNvSpPr>
            <a:spLocks noGrp="1"/>
          </p:cNvSpPr>
          <p:nvPr>
            <p:ph type="subTitle" idx="1"/>
          </p:nvPr>
        </p:nvSpPr>
        <p:spPr>
          <a:xfrm>
            <a:off x="304800" y="1905000"/>
            <a:ext cx="8153400" cy="1752600"/>
          </a:xfrm>
        </p:spPr>
        <p:txBody>
          <a:bodyPr>
            <a:noAutofit/>
          </a:bodyPr>
          <a:lstStyle/>
          <a:p>
            <a:pPr rtl="1"/>
            <a:r>
              <a:rPr lang="ar-LB" sz="5400" dirty="0" smtClean="0">
                <a:solidFill>
                  <a:schemeClr val="bg1"/>
                </a:solidFill>
                <a:latin typeface="Traditional Arabic" pitchFamily="18" charset="-78"/>
                <a:cs typeface="Traditional Arabic" pitchFamily="18" charset="-78"/>
              </a:rPr>
              <a:t> </a:t>
            </a:r>
          </a:p>
        </p:txBody>
      </p:sp>
      <p:sp>
        <p:nvSpPr>
          <p:cNvPr id="4" name="Title 3"/>
          <p:cNvSpPr>
            <a:spLocks noGrp="1"/>
          </p:cNvSpPr>
          <p:nvPr>
            <p:ph type="ctrTitle"/>
          </p:nvPr>
        </p:nvSpPr>
        <p:spPr>
          <a:xfrm>
            <a:off x="152400" y="2057400"/>
            <a:ext cx="8686800" cy="2438400"/>
          </a:xfrm>
        </p:spPr>
        <p:txBody>
          <a:bodyPr>
            <a:noAutofit/>
          </a:bodyPr>
          <a:lstStyle/>
          <a:p>
            <a:pPr rtl="1">
              <a:tabLst>
                <a:tab pos="735013" algn="l"/>
              </a:tabLst>
            </a:pPr>
            <a:r>
              <a:rPr lang="ar-LB" sz="5400" b="1" dirty="0">
                <a:solidFill>
                  <a:srgbClr val="FFFF00"/>
                </a:solidFill>
                <a:latin typeface="Traditional Arabic" pitchFamily="18" charset="-78"/>
                <a:cs typeface="Traditional Arabic" pitchFamily="18" charset="-78"/>
              </a:rPr>
              <a:t>10أَخِيراً يَا إِخْوَتِي تَقَوُّوا فِي الرَّبِّ وَفِي شِدَّةِ قُوَّتِهِ. 11الْبَسُوا سِلاَحَ اللهِ الْكَامِلَ لِكَيْ تَقْدِرُوا أَنْ تَثْبُتُوا ضِدَّ مَكَايِدِ إِبْلِيسَ. 12فَإِنَّ مُصَارَعَتَنَا لَيْسَتْ مَعَ دَمٍ وَلَحْمٍ، بَلْ مَعَ الرُّؤَسَاءِ، مَعَ السَّلاَطِينِ، مَعَ وُلاَةِ الْعَالَمِ، عَلَى ظُلْمَةِ هَذَا الدَّهْرِ، مَعَ أَجْنَادِ الشَّرِّ الرُّوحِيَّةِ فِي السَّمَاوِيَّاتِ</a:t>
            </a:r>
            <a:endParaRPr lang="ar-LB" sz="5400" b="1" dirty="0">
              <a:solidFill>
                <a:srgbClr val="FFFF00"/>
              </a:solidFill>
              <a:latin typeface="Traditional Arabic" pitchFamily="18" charset="-78"/>
              <a:cs typeface="Traditional Arabic" pitchFamily="18" charset="-78"/>
            </a:endParaRPr>
          </a:p>
        </p:txBody>
      </p:sp>
    </p:spTree>
    <p:extLst>
      <p:ext uri="{BB962C8B-B14F-4D97-AF65-F5344CB8AC3E}">
        <p14:creationId xmlns:p14="http://schemas.microsoft.com/office/powerpoint/2010/main" val="41087996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cdn.soulpreaching.com/wordpress/wp-content/uploads/2010/12/bible.jpg"/>
          <p:cNvPicPr>
            <a:picLocks noChangeAspect="1" noChangeArrowheads="1"/>
          </p:cNvPicPr>
          <p:nvPr/>
        </p:nvPicPr>
        <p:blipFill>
          <a:blip r:embed="rId2"/>
          <a:srcRect/>
          <a:stretch>
            <a:fillRect/>
          </a:stretch>
        </p:blipFill>
        <p:spPr bwMode="auto">
          <a:xfrm>
            <a:off x="0" y="0"/>
            <a:ext cx="9709605" cy="9067800"/>
          </a:xfrm>
          <a:prstGeom prst="rect">
            <a:avLst/>
          </a:prstGeom>
          <a:noFill/>
        </p:spPr>
      </p:pic>
      <p:sp>
        <p:nvSpPr>
          <p:cNvPr id="3" name="TextBox 2"/>
          <p:cNvSpPr txBox="1"/>
          <p:nvPr/>
        </p:nvSpPr>
        <p:spPr>
          <a:xfrm>
            <a:off x="609600" y="304800"/>
            <a:ext cx="8153400" cy="830997"/>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r" rtl="1"/>
            <a:r>
              <a:rPr lang="ar-LB" sz="4800" b="1" dirty="0" smtClean="0">
                <a:latin typeface="Traditional Arabic" pitchFamily="18" charset="-78"/>
                <a:cs typeface="Traditional Arabic" pitchFamily="18" charset="-78"/>
              </a:rPr>
              <a:t>1.</a:t>
            </a:r>
            <a:r>
              <a:rPr lang="ar-LB" sz="4800" b="1" dirty="0" smtClean="0">
                <a:latin typeface="Traditional Arabic" pitchFamily="18" charset="-78"/>
                <a:cs typeface="Traditional Arabic" pitchFamily="18" charset="-78"/>
              </a:rPr>
              <a:t> </a:t>
            </a:r>
            <a:r>
              <a:rPr lang="ar-LB" sz="4800" b="1" dirty="0" smtClean="0">
                <a:latin typeface="Traditional Arabic" pitchFamily="18" charset="-78"/>
                <a:cs typeface="Traditional Arabic" pitchFamily="18" charset="-78"/>
              </a:rPr>
              <a:t>إبليس يستخدم المكايد لكي يوقع بك</a:t>
            </a:r>
            <a:endParaRPr lang="en-US" sz="4800" b="1" dirty="0">
              <a:solidFill>
                <a:srgbClr val="FFFF00"/>
              </a:solidFill>
              <a:latin typeface="Traditional Arabic" pitchFamily="18" charset="-78"/>
              <a:cs typeface="Traditional Arabic" pitchFamily="18" charset="-78"/>
            </a:endParaRPr>
          </a:p>
        </p:txBody>
      </p:sp>
      <p:sp>
        <p:nvSpPr>
          <p:cNvPr id="8" name="TextBox 7"/>
          <p:cNvSpPr txBox="1"/>
          <p:nvPr/>
        </p:nvSpPr>
        <p:spPr>
          <a:xfrm>
            <a:off x="609600" y="1302603"/>
            <a:ext cx="8153400" cy="830997"/>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r" rtl="1"/>
            <a:r>
              <a:rPr lang="ar-LB" sz="4800" b="1" dirty="0">
                <a:latin typeface="Traditional Arabic" pitchFamily="18" charset="-78"/>
                <a:cs typeface="Traditional Arabic" pitchFamily="18" charset="-78"/>
              </a:rPr>
              <a:t>2</a:t>
            </a:r>
            <a:r>
              <a:rPr lang="ar-LB" sz="4800" b="1" dirty="0" smtClean="0">
                <a:latin typeface="Traditional Arabic" pitchFamily="18" charset="-78"/>
                <a:cs typeface="Traditional Arabic" pitchFamily="18" charset="-78"/>
              </a:rPr>
              <a:t>. إبليس يستخدم واقعك لكي يقضي عليك </a:t>
            </a:r>
            <a:endParaRPr lang="en-US" sz="4800" b="1" dirty="0">
              <a:solidFill>
                <a:srgbClr val="FFFF00"/>
              </a:solidFill>
              <a:latin typeface="Traditional Arabic" pitchFamily="18" charset="-78"/>
              <a:cs typeface="Traditional Arabic" pitchFamily="18" charset="-78"/>
            </a:endParaRPr>
          </a:p>
        </p:txBody>
      </p:sp>
      <p:sp>
        <p:nvSpPr>
          <p:cNvPr id="12" name="TextBox 11"/>
          <p:cNvSpPr txBox="1"/>
          <p:nvPr/>
        </p:nvSpPr>
        <p:spPr>
          <a:xfrm>
            <a:off x="609600" y="2348753"/>
            <a:ext cx="8153400" cy="830997"/>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r" rtl="1"/>
            <a:r>
              <a:rPr lang="ar-LB" sz="4800" b="1" dirty="0" smtClean="0">
                <a:latin typeface="Traditional Arabic" pitchFamily="18" charset="-78"/>
                <a:cs typeface="Traditional Arabic" pitchFamily="18" charset="-78"/>
              </a:rPr>
              <a:t>3. إبليس يراهن على الصراع الدائم في حياتك </a:t>
            </a:r>
            <a:endParaRPr lang="en-US" sz="4800" b="1" dirty="0">
              <a:solidFill>
                <a:srgbClr val="FFFF00"/>
              </a:solidFill>
              <a:latin typeface="Traditional Arabic" pitchFamily="18" charset="-78"/>
              <a:cs typeface="Traditional Arabic" pitchFamily="18" charset="-78"/>
            </a:endParaRPr>
          </a:p>
        </p:txBody>
      </p:sp>
      <p:sp>
        <p:nvSpPr>
          <p:cNvPr id="13" name="TextBox 12"/>
          <p:cNvSpPr txBox="1"/>
          <p:nvPr/>
        </p:nvSpPr>
        <p:spPr>
          <a:xfrm>
            <a:off x="609600" y="3360003"/>
            <a:ext cx="8153400" cy="830997"/>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r" rtl="1"/>
            <a:r>
              <a:rPr lang="ar-LB" sz="4800" b="1" dirty="0">
                <a:latin typeface="Traditional Arabic" pitchFamily="18" charset="-78"/>
                <a:cs typeface="Traditional Arabic" pitchFamily="18" charset="-78"/>
              </a:rPr>
              <a:t>4</a:t>
            </a:r>
            <a:r>
              <a:rPr lang="ar-LB" sz="4800" b="1" dirty="0" smtClean="0">
                <a:latin typeface="Traditional Arabic" pitchFamily="18" charset="-78"/>
                <a:cs typeface="Traditional Arabic" pitchFamily="18" charset="-78"/>
              </a:rPr>
              <a:t>. إبليس يتوقّع التجاوب الفردي منك </a:t>
            </a:r>
            <a:endParaRPr lang="en-US" sz="4800" b="1" dirty="0">
              <a:solidFill>
                <a:srgbClr val="FFFF00"/>
              </a:solidFill>
              <a:latin typeface="Traditional Arabic" pitchFamily="18" charset="-78"/>
              <a:cs typeface="Traditional Arabic" pitchFamily="18" charset="-78"/>
            </a:endParaRPr>
          </a:p>
        </p:txBody>
      </p:sp>
    </p:spTree>
    <p:extLst>
      <p:ext uri="{BB962C8B-B14F-4D97-AF65-F5344CB8AC3E}">
        <p14:creationId xmlns:p14="http://schemas.microsoft.com/office/powerpoint/2010/main" val="2980969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ipe(down)">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wipe(down)">
                                      <p:cBhvr>
                                        <p:cTn id="2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 grpId="0" animBg="1"/>
      <p:bldP spid="12" grpId="0" animBg="1"/>
      <p:bldP spid="1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965</TotalTime>
  <Words>95</Words>
  <Application>Microsoft Office PowerPoint</Application>
  <PresentationFormat>On-screen Show (4:3)</PresentationFormat>
  <Paragraphs>9</Paragraphs>
  <Slides>3</Slides>
  <Notes>1</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الحرب الروحيّة: كيف تحدث؟</vt:lpstr>
      <vt:lpstr>10أَخِيراً يَا إِخْوَتِي تَقَوُّوا فِي الرَّبِّ وَفِي شِدَّةِ قُوَّتِهِ. 11الْبَسُوا سِلاَحَ اللهِ الْكَامِلَ لِكَيْ تَقْدِرُوا أَنْ تَثْبُتُوا ضِدَّ مَكَايِدِ إِبْلِيسَ. 12فَإِنَّ مُصَارَعَتَنَا لَيْسَتْ مَعَ دَمٍ وَلَحْمٍ، بَلْ مَعَ الرُّؤَسَاءِ، مَعَ السَّلاَطِينِ، مَعَ وُلاَةِ الْعَالَمِ، عَلَى ظُلْمَةِ هَذَا الدَّهْرِ، مَعَ أَجْنَادِ الشَّرِّ الرُّوحِيَّةِ فِي السَّمَاوِيَّاتِ</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الدعوة العليا لخدمة الإنجيل</dc:title>
  <dc:creator>RAY</dc:creator>
  <cp:lastModifiedBy>RAM</cp:lastModifiedBy>
  <cp:revision>104</cp:revision>
  <dcterms:created xsi:type="dcterms:W3CDTF">2011-08-05T10:16:21Z</dcterms:created>
  <dcterms:modified xsi:type="dcterms:W3CDTF">2013-08-31T10:29:30Z</dcterms:modified>
</cp:coreProperties>
</file>